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6"/>
  </p:handoutMasterIdLst>
  <p:sldIdLst>
    <p:sldId id="375" r:id="rId2"/>
    <p:sldId id="521" r:id="rId3"/>
    <p:sldId id="522" r:id="rId4"/>
    <p:sldId id="38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4FBEA86D-AA4B-4D66-9BD4-4A3FB1153BA4}"/>
    <pc:docChg chg="delSld modSld">
      <pc:chgData name="אלכס גורבצ'וב" userId="8459a7c7-b354-45d8-a56f-77640536e27f" providerId="ADAL" clId="{4FBEA86D-AA4B-4D66-9BD4-4A3FB1153BA4}" dt="2022-09-14T12:14:53.633" v="21"/>
      <pc:docMkLst>
        <pc:docMk/>
      </pc:docMkLst>
      <pc:sldChg chg="del">
        <pc:chgData name="אלכס גורבצ'וב" userId="8459a7c7-b354-45d8-a56f-77640536e27f" providerId="ADAL" clId="{4FBEA86D-AA4B-4D66-9BD4-4A3FB1153BA4}" dt="2022-09-14T12:14:29.679" v="0" actId="47"/>
        <pc:sldMkLst>
          <pc:docMk/>
          <pc:sldMk cId="2307057440" sldId="511"/>
        </pc:sldMkLst>
      </pc:sldChg>
      <pc:sldChg chg="del">
        <pc:chgData name="אלכס גורבצ'וב" userId="8459a7c7-b354-45d8-a56f-77640536e27f" providerId="ADAL" clId="{4FBEA86D-AA4B-4D66-9BD4-4A3FB1153BA4}" dt="2022-09-14T12:14:29.679" v="0" actId="47"/>
        <pc:sldMkLst>
          <pc:docMk/>
          <pc:sldMk cId="3308785809" sldId="512"/>
        </pc:sldMkLst>
      </pc:sldChg>
      <pc:sldChg chg="del">
        <pc:chgData name="אלכס גורבצ'וב" userId="8459a7c7-b354-45d8-a56f-77640536e27f" providerId="ADAL" clId="{4FBEA86D-AA4B-4D66-9BD4-4A3FB1153BA4}" dt="2022-09-14T12:14:29.679" v="0" actId="47"/>
        <pc:sldMkLst>
          <pc:docMk/>
          <pc:sldMk cId="1726293804" sldId="513"/>
        </pc:sldMkLst>
      </pc:sldChg>
      <pc:sldChg chg="del">
        <pc:chgData name="אלכס גורבצ'וב" userId="8459a7c7-b354-45d8-a56f-77640536e27f" providerId="ADAL" clId="{4FBEA86D-AA4B-4D66-9BD4-4A3FB1153BA4}" dt="2022-09-14T12:14:29.679" v="0" actId="47"/>
        <pc:sldMkLst>
          <pc:docMk/>
          <pc:sldMk cId="732357657" sldId="514"/>
        </pc:sldMkLst>
      </pc:sldChg>
      <pc:sldChg chg="del">
        <pc:chgData name="אלכס גורבצ'וב" userId="8459a7c7-b354-45d8-a56f-77640536e27f" providerId="ADAL" clId="{4FBEA86D-AA4B-4D66-9BD4-4A3FB1153BA4}" dt="2022-09-14T12:14:29.679" v="0" actId="47"/>
        <pc:sldMkLst>
          <pc:docMk/>
          <pc:sldMk cId="3970322622" sldId="515"/>
        </pc:sldMkLst>
      </pc:sldChg>
      <pc:sldChg chg="del">
        <pc:chgData name="אלכס גורבצ'וב" userId="8459a7c7-b354-45d8-a56f-77640536e27f" providerId="ADAL" clId="{4FBEA86D-AA4B-4D66-9BD4-4A3FB1153BA4}" dt="2022-09-14T12:14:29.679" v="0" actId="47"/>
        <pc:sldMkLst>
          <pc:docMk/>
          <pc:sldMk cId="2324601649" sldId="516"/>
        </pc:sldMkLst>
      </pc:sldChg>
      <pc:sldChg chg="del">
        <pc:chgData name="אלכס גורבצ'וב" userId="8459a7c7-b354-45d8-a56f-77640536e27f" providerId="ADAL" clId="{4FBEA86D-AA4B-4D66-9BD4-4A3FB1153BA4}" dt="2022-09-14T12:14:29.679" v="0" actId="47"/>
        <pc:sldMkLst>
          <pc:docMk/>
          <pc:sldMk cId="989284697" sldId="517"/>
        </pc:sldMkLst>
      </pc:sldChg>
      <pc:sldChg chg="del">
        <pc:chgData name="אלכס גורבצ'וב" userId="8459a7c7-b354-45d8-a56f-77640536e27f" providerId="ADAL" clId="{4FBEA86D-AA4B-4D66-9BD4-4A3FB1153BA4}" dt="2022-09-14T12:14:29.679" v="0" actId="47"/>
        <pc:sldMkLst>
          <pc:docMk/>
          <pc:sldMk cId="4145038825" sldId="518"/>
        </pc:sldMkLst>
      </pc:sldChg>
      <pc:sldChg chg="del">
        <pc:chgData name="אלכס גורבצ'וב" userId="8459a7c7-b354-45d8-a56f-77640536e27f" providerId="ADAL" clId="{4FBEA86D-AA4B-4D66-9BD4-4A3FB1153BA4}" dt="2022-09-14T12:14:29.679" v="0" actId="47"/>
        <pc:sldMkLst>
          <pc:docMk/>
          <pc:sldMk cId="736805441" sldId="519"/>
        </pc:sldMkLst>
      </pc:sldChg>
      <pc:sldChg chg="del">
        <pc:chgData name="אלכס גורבצ'וב" userId="8459a7c7-b354-45d8-a56f-77640536e27f" providerId="ADAL" clId="{4FBEA86D-AA4B-4D66-9BD4-4A3FB1153BA4}" dt="2022-09-14T12:14:29.679" v="0" actId="47"/>
        <pc:sldMkLst>
          <pc:docMk/>
          <pc:sldMk cId="136476775" sldId="520"/>
        </pc:sldMkLst>
      </pc:sldChg>
      <pc:sldChg chg="modSp mod">
        <pc:chgData name="אלכס גורבצ'וב" userId="8459a7c7-b354-45d8-a56f-77640536e27f" providerId="ADAL" clId="{4FBEA86D-AA4B-4D66-9BD4-4A3FB1153BA4}" dt="2022-09-14T12:14:46.960" v="20" actId="20577"/>
        <pc:sldMkLst>
          <pc:docMk/>
          <pc:sldMk cId="3051466074" sldId="521"/>
        </pc:sldMkLst>
        <pc:spChg chg="mod">
          <ac:chgData name="אלכס גורבצ'וב" userId="8459a7c7-b354-45d8-a56f-77640536e27f" providerId="ADAL" clId="{4FBEA86D-AA4B-4D66-9BD4-4A3FB1153BA4}" dt="2022-09-14T12:14:46.960" v="20" actId="20577"/>
          <ac:spMkLst>
            <pc:docMk/>
            <pc:sldMk cId="3051466074" sldId="521"/>
            <ac:spMk id="3" creationId="{12B178B4-CDED-454C-BED2-2E2B10ADA703}"/>
          </ac:spMkLst>
        </pc:spChg>
      </pc:sldChg>
      <pc:sldChg chg="modSp mod">
        <pc:chgData name="אלכס גורבצ'וב" userId="8459a7c7-b354-45d8-a56f-77640536e27f" providerId="ADAL" clId="{4FBEA86D-AA4B-4D66-9BD4-4A3FB1153BA4}" dt="2022-09-14T12:14:53.633" v="21"/>
        <pc:sldMkLst>
          <pc:docMk/>
          <pc:sldMk cId="3403092877" sldId="522"/>
        </pc:sldMkLst>
        <pc:spChg chg="mod">
          <ac:chgData name="אלכס גורבצ'וב" userId="8459a7c7-b354-45d8-a56f-77640536e27f" providerId="ADAL" clId="{4FBEA86D-AA4B-4D66-9BD4-4A3FB1153BA4}" dt="2022-09-14T12:14:53.633" v="21"/>
          <ac:spMkLst>
            <pc:docMk/>
            <pc:sldMk cId="3403092877" sldId="522"/>
            <ac:spMk id="3" creationId="{12B178B4-CDED-454C-BED2-2E2B10ADA70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הנחיות למיני-פרויקט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מיני-פרויקט ראשון</a:t>
            </a: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תנאי בדיקה (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test condition</a:t>
            </a: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פריט או אירוע של רכיב או מערכת שניתנים לאימות ע"י מקרה בדיקה אחד או יותר, למשל: פעולה, טרנזקציה, אלמנטים מבניים ומאפיינים.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על מי עושים?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אובייקט או אירוע של רכיב או מערכת אשר ניתנים לאימות ע"י מקרה בדיקה אחד או יותר, למשל פעולה, טרנזקציה, אלמנטים מבניים ומאפיינים, פיצ'רים, התנהגות איכות, עץ הבדיקות וכל התיקיות.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תסריט הבדיקה (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test case</a:t>
            </a: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סט של ערכי קלט, תנאי קדם, תנאי סיום ותוצאה צפויה שפותחו ספציפית עבור אובייקט הבדיקה או עבור תנאי הבדיקה. לדוגמה: הרצת מסלול ספציפי בתוכנית או אימות תגובות המערכת מול הדרישות.</a:t>
            </a:r>
            <a:endParaRPr lang="he-IL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AEE87-FD50-573B-848B-145BCEF22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66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הנחיות למיני-פרויקט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מיני-פרויקט ראשון</a:t>
            </a: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דירוג מקרי בדיקה לפי חשיבות (תיעדוף)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CRITICAL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- הבאג הזה קריטי מספיק כדי לקרוס את המערכת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HIGHT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- לחוסר פונקציונליות של התוכנית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MEDIUM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- באג מונע מאזורים אחרים של המוצר להיבדק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- השפעה מינימלית על השימוש במוצר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AEE87-FD50-573B-848B-145BCEF22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92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4108</TotalTime>
  <Words>170</Words>
  <Application>Microsoft Office PowerPoint</Application>
  <PresentationFormat>Widescreen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Sagona ExtraLight</vt:lpstr>
      <vt:lpstr>Speak Pro</vt:lpstr>
      <vt:lpstr>Wingdings</vt:lpstr>
      <vt:lpstr>Office Theme</vt:lpstr>
      <vt:lpstr>QA בודק תוכנה</vt:lpstr>
      <vt:lpstr>הנחיות למיני-פרויקט</vt:lpstr>
      <vt:lpstr>הנחיות למיני-פרויקט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24</cp:revision>
  <dcterms:created xsi:type="dcterms:W3CDTF">2022-03-07T11:44:47Z</dcterms:created>
  <dcterms:modified xsi:type="dcterms:W3CDTF">2022-09-14T12:14:58Z</dcterms:modified>
</cp:coreProperties>
</file>